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82" r:id="rId5"/>
    <p:sldId id="279" r:id="rId6"/>
    <p:sldId id="284" r:id="rId7"/>
    <p:sldId id="269" r:id="rId8"/>
    <p:sldId id="288" r:id="rId9"/>
    <p:sldId id="289" r:id="rId10"/>
    <p:sldId id="275" r:id="rId11"/>
    <p:sldId id="268" r:id="rId12"/>
    <p:sldId id="274" r:id="rId13"/>
    <p:sldId id="286" r:id="rId14"/>
    <p:sldId id="265" r:id="rId15"/>
    <p:sldId id="283" r:id="rId16"/>
    <p:sldId id="266" r:id="rId17"/>
    <p:sldId id="270" r:id="rId18"/>
    <p:sldId id="287" r:id="rId19"/>
    <p:sldId id="285" r:id="rId20"/>
  </p:sldIdLst>
  <p:sldSz cx="9144000" cy="6858000" type="screen4x3"/>
  <p:notesSz cx="6797675" cy="99298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obrnadzor.gov.ru/navigator-gia/materialy-dlya-podgotovki-k-og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.kubannet.ru/" TargetMode="External"/><Relationship Id="rId7" Type="http://schemas.openxmlformats.org/officeDocument/2006/relationships/hyperlink" Target="https://www.facebook.com/giakuban/" TargetMode="External"/><Relationship Id="rId2" Type="http://schemas.openxmlformats.org/officeDocument/2006/relationships/hyperlink" Target="https://minobr.krasnoda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giakuban/" TargetMode="External"/><Relationship Id="rId5" Type="http://schemas.openxmlformats.org/officeDocument/2006/relationships/hyperlink" Target="https://vk.com/giakuban" TargetMode="External"/><Relationship Id="rId4" Type="http://schemas.openxmlformats.org/officeDocument/2006/relationships/hyperlink" Target="http://www.iro23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9202"/>
            <a:ext cx="7772400" cy="12191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800" y="1543050"/>
            <a:ext cx="7620000" cy="2724150"/>
          </a:xfrm>
        </p:spPr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общешкольного родительского собрания: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Основные вопросы проведения ГИА - 9»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5.Периоды проведения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 -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67200" y="3200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04800" y="2800350"/>
            <a:ext cx="2895600" cy="1352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892800" y="2800350"/>
            <a:ext cx="2946400" cy="1352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25600" y="1600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07200" y="1714500"/>
            <a:ext cx="484632" cy="1035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844800" y="4629150"/>
            <a:ext cx="3556000" cy="1352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95401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Заявления об участии в ГИА-9 подаются в гимназии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марта (включительно)</a:t>
            </a:r>
            <a:endParaRPr lang="ru-RU" sz="54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8000" y="681270"/>
            <a:ext cx="8229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участникам ГИА-9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казывается через средства массовой информации, сайты (федеральные и региональные) и социальные сети: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2.1)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http://obrnadzor.gov.ru/navigator-gia/materialy-dlya-podgotovki-k-oge/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Навигатор ОГЭ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раздел содержит материалы для подготовки к ОГЭ;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2.2)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http://obrnadzor.gov.ru/navigator-gia/materialy-dlya-podgotovki-k-oge/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раздел нормативно-правовых документов проведения ГИА-9 и итогового собеседования по русскому языку;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ФГБНУ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628650"/>
            <a:ext cx="7213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563C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https://minobr.krasnodar.ru/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министерства образования, науки и молодежной политики Краснодарского края;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563C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gas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kubannet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ГКУ КК Центр оценки качества образования;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563C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iro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23.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ГБОУ ДПО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развития образования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Краснодарского края;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https://vk.com/giakuban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8)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https://www.instagram.com/giakuban/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Instagram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https://www.facebook.com/giakuban/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Facebook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официальные сайты муниципальных органов управления образованием (далее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МОУО) и образовательных организаций (далее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2954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Математика, русский язык, литература -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часа 55 минут (235 минут);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Физика, обществознание, история, химия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часа (180 минут);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Информатика и (ИКТ), географии, биология 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часа 30 минут (150 минут);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Иностранный язык (английский, французский, немецкий, испанский) (кроме раздела "Говорение")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часа (120 минут);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Иностранный язык (английский, французский, немецкий, испанский)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(раздел "Говорение")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38" name="Object 18"/>
          <p:cNvGraphicFramePr>
            <a:graphicFrameLocks noChangeAspect="1"/>
          </p:cNvGraphicFramePr>
          <p:nvPr/>
        </p:nvGraphicFramePr>
        <p:xfrm>
          <a:off x="1066800" y="304800"/>
          <a:ext cx="6816512" cy="6229350"/>
        </p:xfrm>
        <a:graphic>
          <a:graphicData uri="http://schemas.openxmlformats.org/presentationml/2006/ole">
            <p:oleObj spid="_x0000_s56338" name="Document" r:id="rId3" imgW="7700268" imgH="1037105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64770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Допускается использование участником экзаменов следующих средств обучения и воспитания  по соответствующим учебным предметам: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153400" cy="4343400"/>
          </a:xfrm>
        </p:spPr>
        <p:txBody>
          <a:bodyPr>
            <a:noAutofit/>
          </a:bodyPr>
          <a:lstStyle/>
          <a:p>
            <a:pPr algn="l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орфографический словарь, позволяющий устанавливать нормативное написание слов;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линейка, не содержащая справочной информации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физике -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 для построения графиков, оптических и электрических схем; непрограммируемый калькулятор;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химии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непрограммируемый калькулятор;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лабораторное оборудование для проведения химических опытов, предусмотренных заданиями;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биологии -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 для проведения измерений при выполнении заданий с рисунками; непрограммируемый калькулятор;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литературе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орфографический словарь, позволяющий устанавливать нормативное написание слов и определять значения лексической единицы; полные тексты художественных произведений, а также сборники лирики;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514350"/>
            <a:ext cx="8432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географии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 для измерения расстояний по топографической карте; непрограммируемый калькулятор; географические атласы для 7-9 классов для решения практических заданий;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средства, обеспечивающие воспроизведение аудиозаписей, содержащихся на электронных носителях, для выполнения заданий раздела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КИМ ОГЭ; компьютерная техника, не имеющая доступ к информационно-телекоммуникационной сети "Интернет";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аудиогарнитура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выполнения заданий раздела "Говорение" КИМ ОГЭ;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информатике и информационно-коммуникационным технологиям (ИКТ)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компьютерная техника, не имеющая доступ к информационно-телекоммуникационной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70388"/>
            <a:ext cx="812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Повторный допуск к ГИА-9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 пункт: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ГИА получившие неудовлетворительный результат по одному, двум  предметам, не принимавших участие в основной период по состоянию здоровья, допускаются к повторному прохождению ГИА в дополнительный период, который, как правило, проводится с первых дней сентября ( две попытки).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ГИА-9 — Официальный сайт МБОУ СОШ №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03200" y="1446837"/>
            <a:ext cx="8940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Формы проведения ГИА - 9;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частники ГИА - 9;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оличество экзаменов, выбор предметов для участия в ГИА - 9;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роки и место подачи заявлений на прохождение  ГИА-9;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ериоды проведения ГИА-9;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Информационные ресурсы по подготовке к ГИА-9 и телефоны «горячей линии»;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7.Продолжительность экзаменов;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8.Телефоны горячих линий по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вопросам ГИА – 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рганизации качественной подготовки обучающихся к ГИА-9;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альнейший образовательный маршрут.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ПРОВЕДЕНИЯ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 - 2025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7400" y="16002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53200" y="1524000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66800" y="2514600"/>
            <a:ext cx="2514600" cy="1371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15000" y="2514600"/>
            <a:ext cx="25146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32000" y="3886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05600" y="3829050"/>
            <a:ext cx="484632" cy="1035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6000" y="4857750"/>
            <a:ext cx="2895600" cy="1352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государственный экзамен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486400" y="4876800"/>
            <a:ext cx="2946400" cy="1352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885951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2.Условия допуска к прохождению  ГИА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участники ГИА - 9)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прохождению ГИА допускаются обучающиеся: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1.Не имеющих неудовлетворительные оценки  по  результатам промежуточной аттестации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(годовые отметки).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2.Учебный план выполнен в полном объеме.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Получен зачет  по итоговому собеседованию.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 descr="Саратовская область: «В области стартовал досрочный период ОГЭ» |  ФЕДЕРАЛЬНАЯ СЛУЖБА ПО НАДЗОРУ В СФЕРЕ ОБРАЗОВАНИЯ И НА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342901"/>
            <a:ext cx="4267200" cy="138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Памятка_Структура КИМ_ГИА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070600" cy="6405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71451"/>
            <a:ext cx="8331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тексты для чтения, которые предложены участникам собеседования, — это тексты о выдающихся людях России, таких как первый космонавт Юрий Гагарин, знаменитый хирург Николай Пирогов, наши современники Доктор Лиза (Елизавета Глинка) и доктор из Красноярска, который в сложных условиях провел операцию и спас жизнь ребенку.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выполнение работы каждому участнику отводится около 15 минут.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проведения собеседования ведется  аудиозапись.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выполнения заданий работы осуществляется экспертом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Оценивается итоговое собеседование по системе «зачет»/«незачет».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0" y="4171951"/>
            <a:ext cx="802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2025 году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 будет проводиться в февральские сроки -  14 февраля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дополнительные сроки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(12 марта и 21 апреля).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607657"/>
          <a:ext cx="8026400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4267200"/>
                <a:gridCol w="3149600"/>
              </a:tblGrid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предмета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9200" y="171451"/>
            <a:ext cx="680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Обязательные  предметы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0" y="1752600"/>
            <a:ext cx="741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Предметы  по выбору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2743200"/>
          <a:ext cx="8026399" cy="3470148"/>
        </p:xfrm>
        <a:graphic>
          <a:graphicData uri="http://schemas.openxmlformats.org/drawingml/2006/table">
            <a:tbl>
              <a:tblPr/>
              <a:tblGrid>
                <a:gridCol w="609599"/>
                <a:gridCol w="4267200"/>
                <a:gridCol w="3149600"/>
              </a:tblGrid>
              <a:tr h="55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предмета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язык 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endParaRPr lang="ru-RU" sz="18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                      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(ИКТ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  <a:endParaRPr lang="ru-RU" sz="18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предметов ОГЭ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( 2019, 2022 - 2024г.г.)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9" y="1676402"/>
          <a:ext cx="8686799" cy="4398520"/>
        </p:xfrm>
        <a:graphic>
          <a:graphicData uri="http://schemas.openxmlformats.org/drawingml/2006/table">
            <a:tbl>
              <a:tblPr/>
              <a:tblGrid>
                <a:gridCol w="1896838"/>
                <a:gridCol w="774385"/>
                <a:gridCol w="774385"/>
                <a:gridCol w="774385"/>
                <a:gridCol w="774385"/>
                <a:gridCol w="686360"/>
                <a:gridCol w="623651"/>
                <a:gridCol w="750796"/>
                <a:gridCol w="815807"/>
                <a:gridCol w="815807"/>
              </a:tblGrid>
              <a:tr h="40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предметов/ 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Англ.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Географ.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Биолог.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Информ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Литер.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Обществ.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48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2019     </a:t>
                      </a: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обучающийся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0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2022    </a:t>
                      </a: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( 108 обучающихся)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301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77,7%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2023    </a:t>
                      </a: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( 100 обучающихся + 1 экстернат)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43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2024    </a:t>
                      </a: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( 123 обучающихся + 3 экстернат)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315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3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68,2%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ДИНАМИКА 2023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, 2024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-15,8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+8,1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- 4,9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-2024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143000"/>
          <a:ext cx="3825287" cy="4866640"/>
        </p:xfrm>
        <a:graphic>
          <a:graphicData uri="http://schemas.openxmlformats.org/drawingml/2006/table">
            <a:tbl>
              <a:tblPr/>
              <a:tblGrid>
                <a:gridCol w="893818"/>
                <a:gridCol w="954400"/>
                <a:gridCol w="830975"/>
                <a:gridCol w="404637"/>
                <a:gridCol w="741457"/>
              </a:tblGrid>
              <a:tr h="573725">
                <a:tc>
                  <a:txBody>
                    <a:bodyPr/>
                    <a:lstStyle/>
                    <a:p>
                      <a:pPr marL="8890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480" algn="l">
                        <a:lnSpc>
                          <a:spcPts val="21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выпускников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текущего</a:t>
                      </a:r>
                      <a:r>
                        <a:rPr lang="ru-RU" sz="11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100" spc="-20">
                          <a:latin typeface="Times New Roman"/>
                          <a:ea typeface="Times New Roman"/>
                          <a:cs typeface="Times New Roman"/>
                        </a:rPr>
                        <a:t>кол-</a:t>
                      </a:r>
                      <a:r>
                        <a:rPr lang="ru-RU" sz="1100" spc="-35"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115" marR="38735" algn="l">
                        <a:lnSpc>
                          <a:spcPts val="21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выпускнико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на осень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экстернат,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115" algn="l">
                        <a:lnSpc>
                          <a:spcPts val="21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2-й год </a:t>
                      </a: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МТЛ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3810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4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4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4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4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7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№11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ТЭЛ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3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6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№14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3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3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3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ООШ</a:t>
                      </a:r>
                      <a:r>
                        <a:rPr lang="ru-RU" sz="1100" spc="10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6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№18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0795" algn="ct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15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15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15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15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15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100" spc="1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4">
                <a:tc>
                  <a:txBody>
                    <a:bodyPr/>
                    <a:lstStyle/>
                    <a:p>
                      <a:pPr marL="29210" algn="l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1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spc="1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1430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43400" y="1143000"/>
          <a:ext cx="4159424" cy="4876804"/>
        </p:xfrm>
        <a:graphic>
          <a:graphicData uri="http://schemas.openxmlformats.org/drawingml/2006/table">
            <a:tbl>
              <a:tblPr/>
              <a:tblGrid>
                <a:gridCol w="887155"/>
                <a:gridCol w="1008560"/>
                <a:gridCol w="949983"/>
                <a:gridCol w="539473"/>
                <a:gridCol w="774253"/>
              </a:tblGrid>
              <a:tr h="773087">
                <a:tc>
                  <a:txBody>
                    <a:bodyPr/>
                    <a:lstStyle/>
                    <a:p>
                      <a:pPr marL="1651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" algn="l">
                        <a:lnSpc>
                          <a:spcPts val="2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выпускников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текущего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кол-</a:t>
                      </a: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5560" algn="l">
                        <a:lnSpc>
                          <a:spcPts val="2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выпускников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осень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экстернат,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7465" algn="l">
                        <a:lnSpc>
                          <a:spcPts val="2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2-й год 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6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ООШ</a:t>
                      </a:r>
                      <a:r>
                        <a:rPr lang="ru-RU" sz="1200" spc="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166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55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2">
                <a:tc>
                  <a:txBody>
                    <a:bodyPr/>
                    <a:lstStyle/>
                    <a:p>
                      <a:pPr marL="33655" algn="l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5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1430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45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4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4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4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4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ООШ</a:t>
                      </a:r>
                      <a:r>
                        <a:rPr lang="ru-RU" sz="1200" spc="1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№31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16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3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2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spc="1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ts val="162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62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2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7620" algn="ctr">
                        <a:lnSpc>
                          <a:spcPts val="162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Личность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25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r>
                        <a:rPr lang="ru-RU" sz="1200" spc="18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НПЛ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2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НККК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НСПК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7620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1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5">
                <a:tc>
                  <a:txBody>
                    <a:bodyPr/>
                    <a:lstStyle/>
                    <a:p>
                      <a:pPr marL="33655" algn="l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7620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4093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10795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205" algn="l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61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1316</Words>
  <Application>Microsoft Office PowerPoint</Application>
  <PresentationFormat>Экран (4:3)</PresentationFormat>
  <Paragraphs>415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   </vt:lpstr>
      <vt:lpstr>Повестка дня:</vt:lpstr>
      <vt:lpstr>ФОРМА ПРОВЕДЕНИЯ  ГИА - 2025</vt:lpstr>
      <vt:lpstr>Слайд 4</vt:lpstr>
      <vt:lpstr>Слайд 5</vt:lpstr>
      <vt:lpstr>Слайд 6</vt:lpstr>
      <vt:lpstr>Слайд 7</vt:lpstr>
      <vt:lpstr> Выбор предметов ОГЭ   ( 2019, 2022 - 2024г.г.)</vt:lpstr>
      <vt:lpstr>Результаты ГИА -2024</vt:lpstr>
      <vt:lpstr>5.Периоды проведения ГИА - 2025</vt:lpstr>
      <vt:lpstr>Слайд 11</vt:lpstr>
      <vt:lpstr>Слайд 12</vt:lpstr>
      <vt:lpstr>Слайд 13</vt:lpstr>
      <vt:lpstr> Продолжительность ОГЭ </vt:lpstr>
      <vt:lpstr>Слайд 15</vt:lpstr>
      <vt:lpstr>Допускается использование участником экзаменов следующих средств обучения и воспитания  по соответствующим учебным предметам: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Родительское собрание №1</dc:title>
  <dc:creator>User</dc:creator>
  <cp:lastModifiedBy>User</cp:lastModifiedBy>
  <cp:revision>181</cp:revision>
  <dcterms:created xsi:type="dcterms:W3CDTF">2021-11-10T11:55:29Z</dcterms:created>
  <dcterms:modified xsi:type="dcterms:W3CDTF">2024-09-14T05:31:12Z</dcterms:modified>
</cp:coreProperties>
</file>